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24" y="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C51A0-7ED7-4E42-B9E1-FB7486EB06A2}" type="datetimeFigureOut">
              <a:rPr lang="en-US" smtClean="0"/>
              <a:t>4/21/14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AE1CD-7F5A-4F1C-AF0F-7DC43EEE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AE1CD-7F5A-4F1C-AF0F-7DC43EEE58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AE1CD-7F5A-4F1C-AF0F-7DC43EEE58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8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0C074B3-281F-46B5-B9CD-A2AD99EAB3F3}" type="datetimeFigureOut">
              <a:rPr lang="en-US" smtClean="0"/>
              <a:t>4/21/14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5BC460F-8A7E-4CA7-87DE-1C72209A96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915400" cy="2438400"/>
          </a:xfrm>
        </p:spPr>
        <p:txBody>
          <a:bodyPr>
            <a:noAutofit/>
          </a:bodyPr>
          <a:lstStyle/>
          <a:p>
            <a:r>
              <a:rPr lang="en-US" sz="4500" dirty="0" smtClean="0"/>
              <a:t>Fun </a:t>
            </a:r>
            <a:r>
              <a:rPr lang="en-US" sz="4500" smtClean="0"/>
              <a:t>in Shanghai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2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169241" cy="462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8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44" y="457200"/>
            <a:ext cx="8229600" cy="10668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Yuyuan</a:t>
            </a:r>
            <a:r>
              <a:rPr lang="en-US" dirty="0" smtClean="0"/>
              <a:t>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8229600" cy="4325112"/>
          </a:xfrm>
        </p:spPr>
        <p:txBody>
          <a:bodyPr/>
          <a:lstStyle/>
          <a:p>
            <a:r>
              <a:rPr lang="en-US" sz="1800" dirty="0" smtClean="0"/>
              <a:t>Before you go into Yu garden, you can see a lot of old Chinese buildings. These buildings are all restaurant or stores.</a:t>
            </a:r>
          </a:p>
          <a:p>
            <a:r>
              <a:rPr lang="en-US" sz="1800" dirty="0" smtClean="0"/>
              <a:t>In Yu gardens, there are beautiful houses, grottoes, pavilions, and lotus ponds.</a:t>
            </a:r>
          </a:p>
          <a:p>
            <a:r>
              <a:rPr lang="en-US" sz="1800" dirty="0" smtClean="0"/>
              <a:t>It was built in 1577.</a:t>
            </a:r>
          </a:p>
          <a:p>
            <a:r>
              <a:rPr lang="en-US" sz="1800" dirty="0" smtClean="0"/>
              <a:t>Fee: 40 RMB</a:t>
            </a:r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495800"/>
            <a:ext cx="2641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0" y="4480560"/>
            <a:ext cx="2661920" cy="199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495800"/>
            <a:ext cx="2641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15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altLang="ko-KR" dirty="0" smtClean="0"/>
              <a:t>2. Oriental </a:t>
            </a:r>
            <a:r>
              <a:rPr lang="en-US" altLang="ko-KR" dirty="0"/>
              <a:t>Pearl Tower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" y="1161198"/>
            <a:ext cx="4632277" cy="34742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982" y="1161198"/>
            <a:ext cx="4412018" cy="3309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99" y="4800600"/>
            <a:ext cx="8907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Oriental Pearl Tower is the 5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tallest tower in the world. In this tower, the most important floor is the sightseeing glass floor. From this floor, you can see all of Shanghai.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Fee: Free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2128" y="653534"/>
            <a:ext cx="266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-SHANGHAI, PUDONG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31982" y="4459555"/>
            <a:ext cx="3497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Hanging </a:t>
            </a:r>
            <a:r>
              <a:rPr lang="en-US" altLang="ko-K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en-US" altLang="ko-KR" sz="1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ightseeing Floor</a:t>
            </a:r>
            <a:endParaRPr lang="ko-KR" altLang="en-US" sz="16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7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406" y="381000"/>
            <a:ext cx="8229600" cy="1066800"/>
          </a:xfrm>
        </p:spPr>
        <p:txBody>
          <a:bodyPr/>
          <a:lstStyle/>
          <a:p>
            <a:r>
              <a:rPr lang="en-US" altLang="ko-KR" dirty="0" smtClean="0"/>
              <a:t>3. Shanghai Zoo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06" y="1528905"/>
            <a:ext cx="4450687" cy="333801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313" y="1528904"/>
            <a:ext cx="4450687" cy="3338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406" y="4948022"/>
            <a:ext cx="885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 this </a:t>
            </a:r>
            <a:r>
              <a:rPr lang="en-US" altLang="ko-KR" dirty="0" smtClean="0"/>
              <a:t>zoo the most famous animal is the panda. They also have monkeys, tigers, kangaroo, chimpanzees, and polar bears.</a:t>
            </a:r>
          </a:p>
          <a:p>
            <a:r>
              <a:rPr lang="en-US" altLang="ko-KR" dirty="0" smtClean="0"/>
              <a:t>There are also lakes and </a:t>
            </a:r>
            <a:r>
              <a:rPr lang="en-US" altLang="ko-KR" dirty="0" smtClean="0"/>
              <a:t>grass that you can eat your lunch.</a:t>
            </a:r>
          </a:p>
          <a:p>
            <a:r>
              <a:rPr lang="en-US" altLang="ko-KR" dirty="0" smtClean="0"/>
              <a:t>There is also an amusement park at the zoo.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98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7630" y="3843708"/>
            <a:ext cx="4007892" cy="3005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8734" y="3451193"/>
            <a:ext cx="838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Chinese Acrobatics is one of the oldest performing arts </a:t>
            </a:r>
            <a:r>
              <a:rPr lang="en-US" altLang="ko-KR" dirty="0" smtClean="0"/>
              <a:t>in</a:t>
            </a:r>
          </a:p>
          <a:p>
            <a:r>
              <a:rPr lang="en-US" altLang="ko-KR" dirty="0" smtClean="0"/>
              <a:t> China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8" y="1508077"/>
            <a:ext cx="3090366" cy="4120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651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Ticket: USD 34, CNY 211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036" y="668952"/>
            <a:ext cx="3667363" cy="275052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922" y="457200"/>
            <a:ext cx="8229600" cy="1066800"/>
          </a:xfrm>
        </p:spPr>
        <p:txBody>
          <a:bodyPr/>
          <a:lstStyle/>
          <a:p>
            <a:r>
              <a:rPr lang="en-US" altLang="ko-KR" dirty="0"/>
              <a:t>4. Acrobatics Show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06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788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5. The </a:t>
            </a:r>
            <a:r>
              <a:rPr lang="en-US" altLang="ko-KR" dirty="0"/>
              <a:t>Bund</a:t>
            </a:r>
            <a:br>
              <a:rPr lang="en-US" altLang="ko-KR" dirty="0"/>
            </a:br>
            <a:r>
              <a:rPr lang="en-US" altLang="ko-KR" sz="2700" dirty="0" smtClean="0"/>
              <a:t>Contrast </a:t>
            </a:r>
            <a:r>
              <a:rPr lang="en-US" altLang="ko-KR" sz="2700" dirty="0"/>
              <a:t>of the Old and the New Shanghai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1524000"/>
            <a:ext cx="4204669" cy="314541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528" y="1524000"/>
            <a:ext cx="4211472" cy="3158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360" y="4758126"/>
            <a:ext cx="890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There are many beautiful buildings on the Bund. </a:t>
            </a:r>
            <a:r>
              <a:rPr lang="en-US" altLang="ko-KR" dirty="0" smtClean="0"/>
              <a:t>These buildings are built in a European style. There are many different styles. It is located beside the river. I think that it is more beautiful if you visit the Bund at night.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358243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6800"/>
          </a:xfrm>
        </p:spPr>
        <p:txBody>
          <a:bodyPr/>
          <a:lstStyle/>
          <a:p>
            <a:r>
              <a:rPr lang="en-US" dirty="0" smtClean="0"/>
              <a:t>6.People’s square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8" y="1296934"/>
            <a:ext cx="3213030" cy="226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75" y="1159809"/>
            <a:ext cx="3244312" cy="229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54056"/>
            <a:ext cx="3611866" cy="255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0489" y="3427637"/>
            <a:ext cx="2622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ShanghaiMuseum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297108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Urban </a:t>
            </a:r>
            <a:r>
              <a:rPr lang="en-US" sz="1200" dirty="0" err="1" smtClean="0"/>
              <a:t>planningExhibition</a:t>
            </a:r>
            <a:r>
              <a:rPr lang="en-US" sz="1200" dirty="0" smtClean="0"/>
              <a:t> Hall</a:t>
            </a:r>
            <a:endParaRPr 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75" y="3742219"/>
            <a:ext cx="3543337" cy="250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7175" y="6251470"/>
            <a:ext cx="2863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Grand Theater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181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People’s square is in the </a:t>
            </a:r>
            <a:r>
              <a:rPr lang="en-US" sz="1800" dirty="0" err="1" smtClean="0"/>
              <a:t>centre</a:t>
            </a:r>
            <a:r>
              <a:rPr lang="en-US" sz="1800" dirty="0" smtClean="0"/>
              <a:t> of the city.</a:t>
            </a:r>
          </a:p>
          <a:p>
            <a:r>
              <a:rPr lang="en-US" sz="1800" dirty="0" smtClean="0"/>
              <a:t>There are many museums </a:t>
            </a:r>
            <a:r>
              <a:rPr lang="en-US" sz="1800" dirty="0" smtClean="0"/>
              <a:t>in People’s square. The Urban planning museum is a famous museum.</a:t>
            </a:r>
          </a:p>
          <a:p>
            <a:r>
              <a:rPr lang="en-US" sz="1800" dirty="0" smtClean="0"/>
              <a:t>In the urban planning museum you can see a model of all of Shanghai. On the model, you can see what the city will look like in 2020.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79016" y="3912664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Admission fee: free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8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066800"/>
          </a:xfrm>
        </p:spPr>
        <p:txBody>
          <a:bodyPr/>
          <a:lstStyle/>
          <a:p>
            <a:r>
              <a:rPr lang="en-US" dirty="0" smtClean="0"/>
              <a:t>7.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tian</a:t>
            </a:r>
            <a:r>
              <a:rPr lang="en-US" dirty="0" smtClean="0"/>
              <a:t> di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4" y="1295400"/>
            <a:ext cx="2152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76350"/>
            <a:ext cx="3048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76350"/>
            <a:ext cx="3048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953000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Xin</a:t>
            </a:r>
            <a:r>
              <a:rPr lang="en-US" dirty="0" err="1" smtClean="0"/>
              <a:t>t</a:t>
            </a:r>
            <a:r>
              <a:rPr lang="en-US" dirty="0" err="1" smtClean="0"/>
              <a:t>ian</a:t>
            </a:r>
            <a:r>
              <a:rPr lang="en-US" dirty="0" err="1"/>
              <a:t>d</a:t>
            </a:r>
            <a:r>
              <a:rPr lang="en-US" dirty="0" err="1" smtClean="0"/>
              <a:t>i</a:t>
            </a:r>
            <a:r>
              <a:rPr lang="en-US" dirty="0" smtClean="0"/>
              <a:t> is like </a:t>
            </a:r>
            <a:r>
              <a:rPr lang="en-US" dirty="0" err="1" smtClean="0"/>
              <a:t>Tianzifang</a:t>
            </a:r>
            <a:r>
              <a:rPr lang="en-US" dirty="0" smtClean="0"/>
              <a:t>. It has buildings that look old. There are many shops to buy things. There are also a lot of nice restaurants with food from different countries. It is very fashionable.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0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143</TotalTime>
  <Words>356</Words>
  <Application>Microsoft Macintosh PowerPoint</Application>
  <PresentationFormat>On-screen Show (4:3)</PresentationFormat>
  <Paragraphs>35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Fun in Shanghai</vt:lpstr>
      <vt:lpstr>1. Yuyuan Garden</vt:lpstr>
      <vt:lpstr>2. Oriental Pearl Tower</vt:lpstr>
      <vt:lpstr>3. Shanghai Zoo</vt:lpstr>
      <vt:lpstr>4. Acrobatics Show</vt:lpstr>
      <vt:lpstr>5. The Bund Contrast of the Old and the New Shanghai </vt:lpstr>
      <vt:lpstr>6.People’s square</vt:lpstr>
      <vt:lpstr>PowerPoint Presentation</vt:lpstr>
      <vt:lpstr>7. Xin tian di</vt:lpstr>
      <vt:lpstr>PowerPoint Presentation</vt:lpstr>
    </vt:vector>
  </TitlesOfParts>
  <Company>YCIS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MOON Seo Young</dc:creator>
  <cp:lastModifiedBy>Philip Keffer</cp:lastModifiedBy>
  <cp:revision>20</cp:revision>
  <dcterms:created xsi:type="dcterms:W3CDTF">2014-03-28T05:59:56Z</dcterms:created>
  <dcterms:modified xsi:type="dcterms:W3CDTF">2014-04-21T02:24:13Z</dcterms:modified>
</cp:coreProperties>
</file>