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4" r:id="rId7"/>
    <p:sldId id="265" r:id="rId8"/>
    <p:sldId id="26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136" autoAdjust="0"/>
    <p:restoredTop sz="94660"/>
  </p:normalViewPr>
  <p:slideViewPr>
    <p:cSldViewPr>
      <p:cViewPr varScale="1">
        <p:scale>
          <a:sx n="68" d="100"/>
          <a:sy n="68" d="100"/>
        </p:scale>
        <p:origin x="-15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89239C-9026-48AD-B413-43CB13A9CDC3}" type="datetimeFigureOut">
              <a:rPr lang="en-US" smtClean="0"/>
              <a:pPr/>
              <a:t>04-Apr-14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D13B2-E443-49DB-9F09-2D848AFA1F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89239C-9026-48AD-B413-43CB13A9CDC3}" type="datetimeFigureOut">
              <a:rPr lang="en-US" smtClean="0"/>
              <a:pPr/>
              <a:t>04-Apr-14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D13B2-E443-49DB-9F09-2D848AFA1F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89239C-9026-48AD-B413-43CB13A9CDC3}" type="datetimeFigureOut">
              <a:rPr lang="en-US" smtClean="0"/>
              <a:pPr/>
              <a:t>04-Apr-14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D13B2-E443-49DB-9F09-2D848AFA1F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89239C-9026-48AD-B413-43CB13A9CDC3}" type="datetimeFigureOut">
              <a:rPr lang="en-US" smtClean="0"/>
              <a:pPr/>
              <a:t>04-Apr-14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D13B2-E443-49DB-9F09-2D848AFA1F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89239C-9026-48AD-B413-43CB13A9CDC3}" type="datetimeFigureOut">
              <a:rPr lang="en-US" smtClean="0"/>
              <a:pPr/>
              <a:t>04-Apr-14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D13B2-E443-49DB-9F09-2D848AFA1FB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89239C-9026-48AD-B413-43CB13A9CDC3}" type="datetimeFigureOut">
              <a:rPr lang="en-US" smtClean="0"/>
              <a:pPr/>
              <a:t>04-Apr-14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D13B2-E443-49DB-9F09-2D848AFA1F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89239C-9026-48AD-B413-43CB13A9CDC3}" type="datetimeFigureOut">
              <a:rPr lang="en-US" smtClean="0"/>
              <a:pPr/>
              <a:t>04-Apr-14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0D13B2-E443-49DB-9F09-2D848AFA1FB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89239C-9026-48AD-B413-43CB13A9CDC3}" type="datetimeFigureOut">
              <a:rPr lang="en-US" smtClean="0"/>
              <a:pPr/>
              <a:t>04-Apr-14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0D13B2-E443-49DB-9F09-2D848AFA1F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9239C-9026-48AD-B413-43CB13A9CDC3}" type="datetimeFigureOut">
              <a:rPr lang="en-US" smtClean="0"/>
              <a:pPr/>
              <a:t>04-Apr-14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0D13B2-E443-49DB-9F09-2D848AFA1F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89239C-9026-48AD-B413-43CB13A9CDC3}" type="datetimeFigureOut">
              <a:rPr lang="en-US" smtClean="0"/>
              <a:pPr/>
              <a:t>04-Apr-14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D13B2-E443-49DB-9F09-2D848AFA1F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89239C-9026-48AD-B413-43CB13A9CDC3}" type="datetimeFigureOut">
              <a:rPr lang="en-US" smtClean="0"/>
              <a:pPr/>
              <a:t>04-Apr-14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D13B2-E443-49DB-9F09-2D848AFA1FB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9239C-9026-48AD-B413-43CB13A9CDC3}" type="datetimeFigureOut">
              <a:rPr lang="en-US" smtClean="0"/>
              <a:pPr/>
              <a:t>04-Apr-14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D13B2-E443-49DB-9F09-2D848AFA1F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7.xml"/><Relationship Id="rId4" Type="http://schemas.openxmlformats.org/officeDocument/2006/relationships/image" Target="../media/image2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ikram\Desktop\New folder\pink-butterfly-flower-lwp-11-0-s-307x51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5800" y="2286000"/>
            <a:ext cx="7772400" cy="1600200"/>
          </a:xfrm>
        </p:spPr>
        <p:txBody>
          <a:bodyPr>
            <a:noAutofit/>
          </a:bodyPr>
          <a:lstStyle/>
          <a:p>
            <a:r>
              <a:rPr lang="en-U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Top news of Pakistan</a:t>
            </a:r>
            <a:br>
              <a:rPr lang="en-U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news board</a:t>
            </a:r>
            <a:endParaRPr lang="en-US" sz="7200" dirty="0"/>
          </a:p>
        </p:txBody>
      </p:sp>
      <p:pic>
        <p:nvPicPr>
          <p:cNvPr id="2054" name="Picture 6" descr="C:\Users\vikram\Desktop\New folder\b215.gif"/>
          <p:cNvPicPr>
            <a:picLocks noChangeAspect="1" noChangeArrowheads="1" noCrop="1"/>
          </p:cNvPicPr>
          <p:nvPr/>
        </p:nvPicPr>
        <p:blipFill>
          <a:blip r:embed="rId3" cstate="print"/>
          <a:srcRect/>
          <a:stretch>
            <a:fillRect/>
          </a:stretch>
        </p:blipFill>
        <p:spPr bwMode="auto">
          <a:xfrm>
            <a:off x="7162800" y="304800"/>
            <a:ext cx="1524000" cy="1524000"/>
          </a:xfrm>
          <a:prstGeom prst="rect">
            <a:avLst/>
          </a:prstGeom>
          <a:noFill/>
        </p:spPr>
      </p:pic>
      <p:pic>
        <p:nvPicPr>
          <p:cNvPr id="2055" name="Picture 7" descr="C:\Users\vikram\Desktop\New folder\b186.gif"/>
          <p:cNvPicPr>
            <a:picLocks noChangeAspect="1" noChangeArrowheads="1" noCrop="1"/>
          </p:cNvPicPr>
          <p:nvPr/>
        </p:nvPicPr>
        <p:blipFill>
          <a:blip r:embed="rId4" cstate="print"/>
          <a:srcRect/>
          <a:stretch>
            <a:fillRect/>
          </a:stretch>
        </p:blipFill>
        <p:spPr bwMode="auto">
          <a:xfrm>
            <a:off x="7162800" y="3733800"/>
            <a:ext cx="1133475" cy="8001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vikram\Desktop\New folder\glitter-flowers-live-wallpaper-329666-0-s-307x51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PAKISTAN NEWS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074" name="Picture 2" descr="C:\Users\vikram\Desktop\New folder\pics.png"/>
          <p:cNvPicPr>
            <a:picLocks noGrp="1" noChangeAspect="1" noChangeArrowheads="1"/>
          </p:cNvPicPr>
          <p:nvPr>
            <p:ph idx="1"/>
          </p:nvPr>
        </p:nvPicPr>
        <p:blipFill>
          <a:blip r:embed="rId3" cstate="print"/>
          <a:srcRect/>
          <a:stretch>
            <a:fillRect/>
          </a:stretch>
        </p:blipFill>
        <p:spPr bwMode="auto">
          <a:xfrm>
            <a:off x="457200" y="1371600"/>
            <a:ext cx="7856113" cy="4648200"/>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3"/>
          <p:cNvPicPr>
            <a:picLocks noChangeAspect="1" noChangeArrowheads="1" noCrop="1"/>
          </p:cNvPicPr>
          <p:nvPr/>
        </p:nvPicPr>
        <p:blipFill>
          <a:blip r:embed="rId4" cstate="print"/>
          <a:srcRect/>
          <a:stretch>
            <a:fillRect/>
          </a:stretch>
        </p:blipFill>
        <p:spPr bwMode="auto">
          <a:xfrm>
            <a:off x="762000" y="0"/>
            <a:ext cx="5133975" cy="73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vikram\Desktop\New folder\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098" name="Picture 2" descr="C:\Users\vikram\Desktop\New folder\pics.jpg"/>
          <p:cNvPicPr>
            <a:picLocks noGrp="1" noChangeAspect="1" noChangeArrowheads="1"/>
          </p:cNvPicPr>
          <p:nvPr>
            <p:ph idx="1"/>
          </p:nvPr>
        </p:nvPicPr>
        <p:blipFill>
          <a:blip r:embed="rId3" cstate="print"/>
          <a:srcRect/>
          <a:stretch>
            <a:fillRect/>
          </a:stretch>
        </p:blipFill>
        <p:spPr bwMode="auto">
          <a:xfrm>
            <a:off x="533400" y="1066800"/>
            <a:ext cx="7924799" cy="5181600"/>
          </a:xfrm>
          <a:prstGeom prst="rect">
            <a:avLst/>
          </a:prstGeom>
          <a:ln w="127000" cap="sq">
            <a:solidFill>
              <a:srgbClr val="000000"/>
            </a:solidFill>
            <a:miter lim="800000"/>
          </a:ln>
          <a:effectLst>
            <a:innerShdw blurRad="63500" dist="50800" dir="5400000">
              <a:prstClr val="black">
                <a:alpha val="50000"/>
              </a:prstClr>
            </a:innerShdw>
          </a:effectLst>
        </p:spPr>
      </p:pic>
      <p:pic>
        <p:nvPicPr>
          <p:cNvPr id="4100" name="Picture 4"/>
          <p:cNvPicPr>
            <a:picLocks noChangeAspect="1" noChangeArrowheads="1" noCrop="1"/>
          </p:cNvPicPr>
          <p:nvPr/>
        </p:nvPicPr>
        <p:blipFill>
          <a:blip r:embed="rId4" cstate="print"/>
          <a:srcRect/>
          <a:stretch>
            <a:fillRect/>
          </a:stretch>
        </p:blipFill>
        <p:spPr bwMode="auto">
          <a:xfrm>
            <a:off x="228600" y="228600"/>
            <a:ext cx="609600" cy="504825"/>
          </a:xfrm>
          <a:prstGeom prst="rect">
            <a:avLst/>
          </a:prstGeom>
          <a:noFill/>
          <a:ln w="9525">
            <a:noFill/>
            <a:miter lim="800000"/>
            <a:headEnd/>
            <a:tailEnd/>
          </a:ln>
        </p:spPr>
      </p:pic>
      <p:pic>
        <p:nvPicPr>
          <p:cNvPr id="7" name="Picture 4"/>
          <p:cNvPicPr>
            <a:picLocks noChangeAspect="1" noChangeArrowheads="1" noCrop="1"/>
          </p:cNvPicPr>
          <p:nvPr/>
        </p:nvPicPr>
        <p:blipFill>
          <a:blip r:embed="rId4" cstate="print"/>
          <a:srcRect/>
          <a:stretch>
            <a:fillRect/>
          </a:stretch>
        </p:blipFill>
        <p:spPr bwMode="auto">
          <a:xfrm>
            <a:off x="1981200" y="457200"/>
            <a:ext cx="609600" cy="504825"/>
          </a:xfrm>
          <a:prstGeom prst="rect">
            <a:avLst/>
          </a:prstGeom>
          <a:noFill/>
          <a:ln w="9525">
            <a:noFill/>
            <a:miter lim="800000"/>
            <a:headEnd/>
            <a:tailEnd/>
          </a:ln>
        </p:spPr>
      </p:pic>
      <p:pic>
        <p:nvPicPr>
          <p:cNvPr id="8" name="Picture 4"/>
          <p:cNvPicPr>
            <a:picLocks noChangeAspect="1" noChangeArrowheads="1" noCrop="1"/>
          </p:cNvPicPr>
          <p:nvPr/>
        </p:nvPicPr>
        <p:blipFill>
          <a:blip r:embed="rId4" cstate="print"/>
          <a:srcRect/>
          <a:stretch>
            <a:fillRect/>
          </a:stretch>
        </p:blipFill>
        <p:spPr bwMode="auto">
          <a:xfrm>
            <a:off x="3581400" y="152400"/>
            <a:ext cx="609600" cy="504825"/>
          </a:xfrm>
          <a:prstGeom prst="rect">
            <a:avLst/>
          </a:prstGeom>
          <a:noFill/>
          <a:ln w="9525">
            <a:noFill/>
            <a:miter lim="800000"/>
            <a:headEnd/>
            <a:tailEnd/>
          </a:ln>
        </p:spPr>
      </p:pic>
      <p:pic>
        <p:nvPicPr>
          <p:cNvPr id="9" name="Picture 4"/>
          <p:cNvPicPr>
            <a:picLocks noChangeAspect="1" noChangeArrowheads="1" noCrop="1"/>
          </p:cNvPicPr>
          <p:nvPr/>
        </p:nvPicPr>
        <p:blipFill>
          <a:blip r:embed="rId4" cstate="print"/>
          <a:srcRect/>
          <a:stretch>
            <a:fillRect/>
          </a:stretch>
        </p:blipFill>
        <p:spPr bwMode="auto">
          <a:xfrm>
            <a:off x="5334000" y="457200"/>
            <a:ext cx="609600" cy="504825"/>
          </a:xfrm>
          <a:prstGeom prst="rect">
            <a:avLst/>
          </a:prstGeom>
          <a:noFill/>
          <a:ln w="9525">
            <a:noFill/>
            <a:miter lim="800000"/>
            <a:headEnd/>
            <a:tailEnd/>
          </a:ln>
        </p:spPr>
      </p:pic>
      <p:pic>
        <p:nvPicPr>
          <p:cNvPr id="10" name="Picture 4"/>
          <p:cNvPicPr>
            <a:picLocks noChangeAspect="1" noChangeArrowheads="1" noCrop="1"/>
          </p:cNvPicPr>
          <p:nvPr/>
        </p:nvPicPr>
        <p:blipFill>
          <a:blip r:embed="rId4" cstate="print"/>
          <a:srcRect/>
          <a:stretch>
            <a:fillRect/>
          </a:stretch>
        </p:blipFill>
        <p:spPr bwMode="auto">
          <a:xfrm>
            <a:off x="6629400" y="0"/>
            <a:ext cx="609600" cy="50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vikram\Desktop\New folder\unnamed.jpg"/>
          <p:cNvPicPr>
            <a:picLocks noChangeAspect="1" noChangeArrowheads="1"/>
          </p:cNvPicPr>
          <p:nvPr/>
        </p:nvPicPr>
        <p:blipFill>
          <a:blip r:embed="rId2" cstate="print"/>
          <a:srcRect/>
          <a:stretch>
            <a:fillRect/>
          </a:stretch>
        </p:blipFill>
        <p:spPr bwMode="auto">
          <a:xfrm>
            <a:off x="0" y="0"/>
            <a:ext cx="9296400" cy="6857999"/>
          </a:xfrm>
          <a:prstGeom prst="rect">
            <a:avLst/>
          </a:prstGeom>
          <a:noFill/>
        </p:spPr>
      </p:pic>
      <p:sp>
        <p:nvSpPr>
          <p:cNvPr id="2" name="Title 1"/>
          <p:cNvSpPr>
            <a:spLocks noGrp="1"/>
          </p:cNvSpPr>
          <p:nvPr>
            <p:ph type="title"/>
          </p:nvPr>
        </p:nvSpPr>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PAKISTAN CULTURE WARS</a:t>
            </a:r>
            <a:endParaRPr lang="en-US" dirty="0"/>
          </a:p>
        </p:txBody>
      </p:sp>
      <p:sp>
        <p:nvSpPr>
          <p:cNvPr id="3" name="Content Placeholder 2"/>
          <p:cNvSpPr>
            <a:spLocks noGrp="1"/>
          </p:cNvSpPr>
          <p:nvPr>
            <p:ph idx="1"/>
          </p:nvPr>
        </p:nvSpPr>
        <p:spPr>
          <a:xfrm>
            <a:off x="457200" y="1371600"/>
            <a:ext cx="8229600" cy="5486400"/>
          </a:xfrm>
        </p:spPr>
        <p:txBody>
          <a:bodyPr>
            <a:normAutofit fontScale="70000" lnSpcReduction="20000"/>
          </a:bodyPr>
          <a:lstStyle/>
          <a:p>
            <a:r>
              <a:rPr lang="en-US" b="1" dirty="0"/>
              <a:t>KARACHI, Pakistan — On the banks of the luminous China Creek, overlooking old mangrove swamps and the shipping cranes at the port, more than 50,000 people flocked to this year’s Karachi Literature Festival, held annually in February when the flowers </a:t>
            </a:r>
            <a:r>
              <a:rPr lang="en-US" b="1" dirty="0" smtClean="0"/>
              <a:t>bloom</a:t>
            </a:r>
            <a:r>
              <a:rPr lang="en-US" b="1" dirty="0" smtClean="0"/>
              <a:t>.</a:t>
            </a:r>
            <a:r>
              <a:rPr lang="en-US" b="1" dirty="0" smtClean="0"/>
              <a:t/>
            </a:r>
            <a:br>
              <a:rPr lang="en-US" b="1" dirty="0" smtClean="0"/>
            </a:br>
            <a:endParaRPr lang="en-US" b="1" dirty="0"/>
          </a:p>
          <a:p>
            <a:r>
              <a:rPr lang="en-US" b="1" dirty="0"/>
              <a:t>The festival, featuring panel discussions, book promotions, debates, music and theatrical performances, has established itself as a safe space to discuss not just literature and the arts but also politics, history and society at a time when plurality of opinion is not always welcome in Pakistan</a:t>
            </a:r>
            <a:r>
              <a:rPr lang="en-US" b="1" dirty="0" smtClean="0"/>
              <a:t>.</a:t>
            </a:r>
            <a:br>
              <a:rPr lang="en-US" b="1" dirty="0" smtClean="0"/>
            </a:br>
            <a:r>
              <a:rPr lang="en-US" b="1" dirty="0"/>
              <a:t> </a:t>
            </a:r>
          </a:p>
          <a:p>
            <a:r>
              <a:rPr lang="en-US" b="1" dirty="0"/>
              <a:t>A new Sindh Festival, also held in February, offered another approach to Pakistan’s rich cultural heritage. This extravaganza was a brainchild of the Pakistan Peoples Party’s patron-in-chief Bilawal Bhutto Zardari; it included a concert, art show, film festival, fashion show and horse-and-cattle show. Its aim was to showcase Pakistan’s “softer </a:t>
            </a:r>
            <a:r>
              <a:rPr lang="en-US" b="1" dirty="0" smtClean="0"/>
              <a:t>image”.</a:t>
            </a:r>
            <a:endParaRPr lang="en-US" b="1" dirty="0"/>
          </a:p>
          <a:p>
            <a:endParaRPr lang="en-US" dirty="0"/>
          </a:p>
        </p:txBody>
      </p:sp>
      <p:pic>
        <p:nvPicPr>
          <p:cNvPr id="5123" name="Picture 3"/>
          <p:cNvPicPr>
            <a:picLocks noChangeAspect="1" noChangeArrowheads="1" noCrop="1"/>
          </p:cNvPicPr>
          <p:nvPr/>
        </p:nvPicPr>
        <p:blipFill>
          <a:blip r:embed="rId3" cstate="print"/>
          <a:srcRect/>
          <a:stretch>
            <a:fillRect/>
          </a:stretch>
        </p:blipFill>
        <p:spPr bwMode="auto">
          <a:xfrm>
            <a:off x="7467600" y="-228600"/>
            <a:ext cx="1523999" cy="1676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PAKISTAN VOWS TO IMPROVE JOURNALISTS FREEDOM AND SAFETY</a:t>
            </a:r>
            <a:endParaRPr lang="en-US" dirty="0">
              <a:solidFill>
                <a:srgbClr val="FFFF00"/>
              </a:solidFill>
            </a:endParaRPr>
          </a:p>
        </p:txBody>
      </p:sp>
      <p:sp>
        <p:nvSpPr>
          <p:cNvPr id="3" name="Content Placeholder 2"/>
          <p:cNvSpPr>
            <a:spLocks noGrp="1"/>
          </p:cNvSpPr>
          <p:nvPr>
            <p:ph idx="1"/>
          </p:nvPr>
        </p:nvSpPr>
        <p:spPr/>
        <p:txBody>
          <a:bodyPr>
            <a:noAutofit/>
          </a:bodyPr>
          <a:lstStyle/>
          <a:p>
            <a:r>
              <a:rPr lang="en-US" sz="2200" b="1" dirty="0">
                <a:solidFill>
                  <a:srgbClr val="FFFF00"/>
                </a:solidFill>
              </a:rPr>
              <a:t>Prime Minister Nawaz Sharif of Pakistan promised on Wednesday to improve journalists’ safety and freedom to work, saying his government would investigate targeted violence, ease visa and travel </a:t>
            </a:r>
            <a:r>
              <a:rPr lang="en-US" sz="2200" b="1" dirty="0" smtClean="0">
                <a:solidFill>
                  <a:srgbClr val="FFFF00"/>
                </a:solidFill>
              </a:rPr>
              <a:t>restrictions.</a:t>
            </a:r>
            <a:endParaRPr lang="en-US" sz="2200" b="1" dirty="0">
              <a:solidFill>
                <a:srgbClr val="FFFF00"/>
              </a:solidFill>
            </a:endParaRPr>
          </a:p>
          <a:p>
            <a:r>
              <a:rPr lang="en-US" sz="2200" b="1" dirty="0">
                <a:solidFill>
                  <a:srgbClr val="FFFF00"/>
                </a:solidFill>
              </a:rPr>
              <a:t> </a:t>
            </a:r>
            <a:r>
              <a:rPr lang="en-US" sz="2200" b="1" dirty="0" smtClean="0">
                <a:solidFill>
                  <a:srgbClr val="FFFF00"/>
                </a:solidFill>
              </a:rPr>
              <a:t>The </a:t>
            </a:r>
            <a:r>
              <a:rPr lang="en-US" sz="2200" b="1" dirty="0">
                <a:solidFill>
                  <a:srgbClr val="FFFF00"/>
                </a:solidFill>
              </a:rPr>
              <a:t>Times reporter, Declan Walsh, was abruptly expelled from Pakistan during national elections last May after the Interior Ministry canceled his visa with no explanation.</a:t>
            </a:r>
          </a:p>
          <a:p>
            <a:r>
              <a:rPr lang="en-US" sz="2200" b="1" dirty="0" smtClean="0">
                <a:solidFill>
                  <a:srgbClr val="FFFF00"/>
                </a:solidFill>
              </a:rPr>
              <a:t>Since </a:t>
            </a:r>
            <a:r>
              <a:rPr lang="en-US" sz="2200" b="1" dirty="0">
                <a:solidFill>
                  <a:srgbClr val="FFFF00"/>
                </a:solidFill>
              </a:rPr>
              <a:t>then, officials have denied or ignored The </a:t>
            </a:r>
            <a:r>
              <a:rPr lang="en-US" sz="2200" b="1" dirty="0" smtClean="0">
                <a:solidFill>
                  <a:srgbClr val="FFFF00"/>
                </a:solidFill>
              </a:rPr>
              <a:t>Times' </a:t>
            </a:r>
            <a:r>
              <a:rPr lang="en-US" sz="2200" b="1" dirty="0">
                <a:solidFill>
                  <a:srgbClr val="FFFF00"/>
                </a:solidFill>
              </a:rPr>
              <a:t>repeated requests to reinstate Mr. Walsh’s visa, despite a promise by Mr. Sharif during a meeting in September with Times journalists in New York to review the case. Mr. Walsh, who lived and worked in Pakistan for nine years before his expulsion, continues to cover the country from London.</a:t>
            </a:r>
          </a:p>
          <a:p>
            <a:endParaRPr lang="en-US" sz="2200" dirty="0">
              <a:solidFill>
                <a:srgbClr val="FF0000"/>
              </a:solidFill>
            </a:endParaRPr>
          </a:p>
        </p:txBody>
      </p:sp>
      <p:pic>
        <p:nvPicPr>
          <p:cNvPr id="6153" name="Picture 9"/>
          <p:cNvPicPr>
            <a:picLocks noChangeAspect="1" noChangeArrowheads="1" noCrop="1"/>
          </p:cNvPicPr>
          <p:nvPr/>
        </p:nvPicPr>
        <p:blipFill>
          <a:blip r:embed="rId3" cstate="print"/>
          <a:srcRect/>
          <a:stretch>
            <a:fillRect/>
          </a:stretch>
        </p:blipFill>
        <p:spPr bwMode="auto">
          <a:xfrm>
            <a:off x="7543800" y="5562600"/>
            <a:ext cx="1219572"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vikram\Desktop\New folder\unnamed (5).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2" name="Title 1"/>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SOME EVENTS THAT TOOK PLACE IN PAKISTAN FOR THE MONTH MARCH</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457200" y="1600200"/>
            <a:ext cx="8229600" cy="5029200"/>
          </a:xfrm>
        </p:spPr>
        <p:txBody>
          <a:bodyPr>
            <a:noAutofit/>
          </a:bodyPr>
          <a:lstStyle/>
          <a:p>
            <a:r>
              <a:rPr lang="en-US" sz="1700" b="1" dirty="0"/>
              <a:t>MAR. 20, 2014</a:t>
            </a:r>
          </a:p>
          <a:p>
            <a:r>
              <a:rPr lang="en-US" sz="1700" b="1" dirty="0"/>
              <a:t>Pakistan's Prime </a:t>
            </a:r>
            <a:r>
              <a:rPr lang="en-US" sz="1700" b="1" dirty="0" smtClean="0"/>
              <a:t>Minister </a:t>
            </a:r>
            <a:r>
              <a:rPr lang="en-US" sz="1700" b="1" dirty="0"/>
              <a:t>Nawaz Sharif pledges to improve journalists' safety and freedom to work, ease visa and travel limits, and review the 2013 expulsion of New York Times reporter Declan Walsh.</a:t>
            </a:r>
          </a:p>
          <a:p>
            <a:r>
              <a:rPr lang="en-US" sz="1700" b="1" dirty="0"/>
              <a:t>MAR. 19, 2014</a:t>
            </a:r>
          </a:p>
          <a:p>
            <a:r>
              <a:rPr lang="en-US" sz="1700" b="1" dirty="0"/>
              <a:t>Bina Shah Op-Ed article examines Pakistan's annual Karachi Literature Festival and other events that offer a forum for free thought and culture at </a:t>
            </a:r>
            <a:r>
              <a:rPr lang="en-US" sz="1700" b="1" dirty="0" smtClean="0"/>
              <a:t>time </a:t>
            </a:r>
            <a:r>
              <a:rPr lang="en-US" sz="1700" b="1" dirty="0"/>
              <a:t>when plurality of opinion is not always welcome; holds that festivals are part of a war being waged by political leaders against religious extremism and growing intolerance, or the </a:t>
            </a:r>
            <a:r>
              <a:rPr lang="en-US" sz="1700" b="1" dirty="0" smtClean="0"/>
              <a:t>'</a:t>
            </a:r>
            <a:r>
              <a:rPr lang="en-US" sz="1700" b="1" dirty="0" err="1" smtClean="0"/>
              <a:t>Talibanization</a:t>
            </a:r>
            <a:r>
              <a:rPr lang="en-US" sz="1700" b="1" dirty="0" smtClean="0"/>
              <a:t>’</a:t>
            </a:r>
            <a:r>
              <a:rPr lang="en-US" sz="1700" b="1" dirty="0" smtClean="0"/>
              <a:t> </a:t>
            </a:r>
            <a:r>
              <a:rPr lang="en-US" sz="1700" b="1" dirty="0"/>
              <a:t>of Pakistan's people.</a:t>
            </a:r>
          </a:p>
          <a:p>
            <a:r>
              <a:rPr lang="en-US" sz="1700" b="1" dirty="0"/>
              <a:t>MAR. 16, 2014</a:t>
            </a:r>
          </a:p>
          <a:p>
            <a:r>
              <a:rPr lang="en-US" sz="1700" b="1" dirty="0"/>
              <a:t>Pakistani official reduces by 10 years the 33-year sentence of Shakil Afridi, Pakistani medical doctor who had been convicted of treason for helping Central Intelligence Agency track down Osama bin Laden.</a:t>
            </a:r>
          </a:p>
          <a:p>
            <a:r>
              <a:rPr lang="en-US" sz="1700" b="1" dirty="0"/>
              <a:t>MAR. 15, 2014</a:t>
            </a:r>
          </a:p>
          <a:p>
            <a:r>
              <a:rPr lang="en-US" sz="1700" b="1" dirty="0"/>
              <a:t>Special court in Pakistan issues arrest warrant order for Pervez Musharraf, country's former military ruler, after he fails to appear in court to face treason charges</a:t>
            </a:r>
            <a:r>
              <a:rPr lang="en-US" sz="1700" b="1" dirty="0" smtClean="0"/>
              <a:t>.</a:t>
            </a:r>
            <a:endParaRPr lang="en-US" sz="1700" b="1" dirty="0"/>
          </a:p>
        </p:txBody>
      </p:sp>
      <p:pic>
        <p:nvPicPr>
          <p:cNvPr id="8195" name="Picture 3"/>
          <p:cNvPicPr>
            <a:picLocks noChangeAspect="1" noChangeArrowheads="1" noCrop="1"/>
          </p:cNvPicPr>
          <p:nvPr/>
        </p:nvPicPr>
        <p:blipFill>
          <a:blip r:embed="rId3" cstate="print"/>
          <a:srcRect/>
          <a:stretch>
            <a:fillRect/>
          </a:stretch>
        </p:blipFill>
        <p:spPr bwMode="auto">
          <a:xfrm>
            <a:off x="152400" y="152400"/>
            <a:ext cx="857250" cy="246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vikram\Desktop\New folder\unnamed (4).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2" name="Title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MAIN CAUSE OF PROBLEMS IN PAKISTAN, HUNGER</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p:txBody>
          <a:bodyPr>
            <a:normAutofit fontScale="92500"/>
          </a:bodyPr>
          <a:lstStyle/>
          <a:p>
            <a:r>
              <a:rPr lang="en-US" b="1" dirty="0">
                <a:solidFill>
                  <a:srgbClr val="002060"/>
                </a:solidFill>
              </a:rPr>
              <a:t>WFP works closely with the Government on achieving the “Right to Food” for all Pakistanis</a:t>
            </a:r>
          </a:p>
          <a:p>
            <a:r>
              <a:rPr lang="en-US" b="1" dirty="0">
                <a:solidFill>
                  <a:srgbClr val="002060"/>
                </a:solidFill>
              </a:rPr>
              <a:t>WFP is the largest international humanitarian agency providing food assistance in the country and, together with partners, has been closely collaborating with the Government of Pakistan at both federal and provincial levels to align its strategies with national priorities addressing food </a:t>
            </a:r>
            <a:r>
              <a:rPr lang="en-US" b="1" dirty="0" smtClean="0">
                <a:solidFill>
                  <a:srgbClr val="002060"/>
                </a:solidFill>
              </a:rPr>
              <a:t>and nutrition</a:t>
            </a:r>
            <a:endParaRPr lang="en-US" b="1" dirty="0">
              <a:solidFill>
                <a:srgbClr val="002060"/>
              </a:solidFill>
            </a:endParaRPr>
          </a:p>
          <a:p>
            <a:endParaRPr lang="en-US" dirty="0"/>
          </a:p>
        </p:txBody>
      </p:sp>
      <p:pic>
        <p:nvPicPr>
          <p:cNvPr id="9219" name="Picture 3"/>
          <p:cNvPicPr>
            <a:picLocks noChangeAspect="1" noChangeArrowheads="1" noCrop="1"/>
          </p:cNvPicPr>
          <p:nvPr/>
        </p:nvPicPr>
        <p:blipFill>
          <a:blip r:embed="rId3" cstate="print"/>
          <a:srcRect/>
          <a:stretch>
            <a:fillRect/>
          </a:stretch>
        </p:blipFill>
        <p:spPr bwMode="auto">
          <a:xfrm>
            <a:off x="7620000" y="685800"/>
            <a:ext cx="126682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vikram\Desktop\New folder\unnamed (3).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pic>
        <p:nvPicPr>
          <p:cNvPr id="25603" name="Picture 3" descr="C:\Users\vikram\Desktop\New folder\h2.gif"/>
          <p:cNvPicPr>
            <a:picLocks noChangeAspect="1" noChangeArrowheads="1" noCrop="1"/>
          </p:cNvPicPr>
          <p:nvPr/>
        </p:nvPicPr>
        <p:blipFill>
          <a:blip r:embed="rId3" cstate="print"/>
          <a:srcRect/>
          <a:stretch>
            <a:fillRect/>
          </a:stretch>
        </p:blipFill>
        <p:spPr bwMode="auto">
          <a:xfrm>
            <a:off x="7162800" y="1676400"/>
            <a:ext cx="1057275" cy="1181100"/>
          </a:xfrm>
          <a:prstGeom prst="rect">
            <a:avLst/>
          </a:prstGeom>
          <a:noFill/>
        </p:spPr>
      </p:pic>
      <p:sp>
        <p:nvSpPr>
          <p:cNvPr id="4" name="TextBox 3"/>
          <p:cNvSpPr txBox="1"/>
          <p:nvPr/>
        </p:nvSpPr>
        <p:spPr>
          <a:xfrm>
            <a:off x="7315200" y="5105400"/>
            <a:ext cx="1447800" cy="147732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Presented by;</a:t>
            </a:r>
          </a:p>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Dharnika</a:t>
            </a:r>
          </a:p>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Sherbano</a:t>
            </a:r>
          </a:p>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Vii-c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5604" name="Picture 4" descr="C:\Users\vikram\Desktop\New folder\047.gif"/>
          <p:cNvPicPr>
            <a:picLocks noChangeAspect="1" noChangeArrowheads="1" noCrop="1"/>
          </p:cNvPicPr>
          <p:nvPr/>
        </p:nvPicPr>
        <p:blipFill>
          <a:blip r:embed="rId4" cstate="print"/>
          <a:srcRect/>
          <a:stretch>
            <a:fillRect/>
          </a:stretch>
        </p:blipFill>
        <p:spPr bwMode="auto">
          <a:xfrm>
            <a:off x="381000" y="5410200"/>
            <a:ext cx="914400" cy="11811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362</Words>
  <Application>Microsoft Office PowerPoint</Application>
  <PresentationFormat>On-screen Show (4:3)</PresentationFormat>
  <Paragraphs>26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Top news of Pakistan news board</vt:lpstr>
      <vt:lpstr>PAKISTAN NEWS</vt:lpstr>
      <vt:lpstr>Slide 3</vt:lpstr>
      <vt:lpstr>PAKISTAN CULTURE WARS</vt:lpstr>
      <vt:lpstr>PAKISTAN VOWS TO IMPROVE JOURNALISTS FREEDOM AND SAFETY</vt:lpstr>
      <vt:lpstr>SOME EVENTS THAT TOOK PLACE IN PAKISTAN FOR THE MONTH MARCH</vt:lpstr>
      <vt:lpstr>THE MAIN CAUSE OF PROBLEMS IN PAKISTAN, HUNGER</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vikram</dc:creator>
  <cp:lastModifiedBy>Family</cp:lastModifiedBy>
  <cp:revision>12</cp:revision>
  <dcterms:created xsi:type="dcterms:W3CDTF">2014-03-27T16:17:27Z</dcterms:created>
  <dcterms:modified xsi:type="dcterms:W3CDTF">2014-04-04T05:48:31Z</dcterms:modified>
</cp:coreProperties>
</file>