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624" autoAdjust="0"/>
  </p:normalViewPr>
  <p:slideViewPr>
    <p:cSldViewPr>
      <p:cViewPr varScale="1">
        <p:scale>
          <a:sx n="81" d="100"/>
          <a:sy n="81" d="100"/>
        </p:scale>
        <p:origin x="-10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8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68FEA4-62F6-4364-AAAA-DDCB95348CEF}" type="datetimeFigureOut">
              <a:rPr lang="en-US" smtClean="0"/>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8975C7-AFA2-4C6F-B792-4C3C501BA8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BD689FF-6994-4BDE-BBD8-23B240B48634}" type="datetimeFigureOut">
              <a:rPr lang="en-US" smtClean="0"/>
              <a:pPr/>
              <a:t>4/2/2014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7876ADB-BE68-4F38-A88F-753F17E8CD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D689FF-6994-4BDE-BBD8-23B240B48634}"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76ADB-BE68-4F38-A88F-753F17E8CD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D689FF-6994-4BDE-BBD8-23B240B48634}"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76ADB-BE68-4F38-A88F-753F17E8CD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BD689FF-6994-4BDE-BBD8-23B240B48634}" type="datetimeFigureOut">
              <a:rPr lang="en-US" smtClean="0"/>
              <a:pPr/>
              <a:t>4/2/2014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7876ADB-BE68-4F38-A88F-753F17E8CD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BD689FF-6994-4BDE-BBD8-23B240B48634}" type="datetimeFigureOut">
              <a:rPr lang="en-US" smtClean="0"/>
              <a:pPr/>
              <a:t>4/2/2014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7876ADB-BE68-4F38-A88F-753F17E8CD1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BD689FF-6994-4BDE-BBD8-23B240B48634}" type="datetimeFigureOut">
              <a:rPr lang="en-US" smtClean="0"/>
              <a:pPr/>
              <a:t>4/2/2014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7876ADB-BE68-4F38-A88F-753F17E8CD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BD689FF-6994-4BDE-BBD8-23B240B48634}" type="datetimeFigureOut">
              <a:rPr lang="en-US" smtClean="0"/>
              <a:pPr/>
              <a:t>4/2/2014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7876ADB-BE68-4F38-A88F-753F17E8CD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D689FF-6994-4BDE-BBD8-23B240B48634}"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76ADB-BE68-4F38-A88F-753F17E8CD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BD689FF-6994-4BDE-BBD8-23B240B48634}" type="datetimeFigureOut">
              <a:rPr lang="en-US" smtClean="0"/>
              <a:pPr/>
              <a:t>4/2/2014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7876ADB-BE68-4F38-A88F-753F17E8CD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BD689FF-6994-4BDE-BBD8-23B240B48634}" type="datetimeFigureOut">
              <a:rPr lang="en-US" smtClean="0"/>
              <a:pPr/>
              <a:t>4/2/2014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7876ADB-BE68-4F38-A88F-753F17E8CD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BD689FF-6994-4BDE-BBD8-23B240B48634}" type="datetimeFigureOut">
              <a:rPr lang="en-US" smtClean="0"/>
              <a:pPr/>
              <a:t>4/2/2014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7876ADB-BE68-4F38-A88F-753F17E8CD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BD689FF-6994-4BDE-BBD8-23B240B48634}" type="datetimeFigureOut">
              <a:rPr lang="en-US" smtClean="0"/>
              <a:pPr/>
              <a:t>4/2/2014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7876ADB-BE68-4F38-A88F-753F17E8CD1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wallpaper, pakistan, desktop, flags, wallpapers, world, reptile"/>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p:txBody>
          <a:bodyPr/>
          <a:lstStyle/>
          <a:p>
            <a:pPr algn="ctr"/>
            <a:r>
              <a:rPr lang="en-US" dirty="0" smtClean="0">
                <a:solidFill>
                  <a:srgbClr val="00B050"/>
                </a:solidFill>
              </a:rPr>
              <a:t>Tourist Attractions In Karachi </a:t>
            </a:r>
            <a:endParaRPr lang="en-US" dirty="0">
              <a:solidFill>
                <a:srgbClr val="00B050"/>
              </a:solidFill>
            </a:endParaRPr>
          </a:p>
        </p:txBody>
      </p:sp>
      <p:sp>
        <p:nvSpPr>
          <p:cNvPr id="3" name="Subtitle 2"/>
          <p:cNvSpPr>
            <a:spLocks noGrp="1"/>
          </p:cNvSpPr>
          <p:nvPr>
            <p:ph type="subTitle" idx="1"/>
          </p:nvPr>
        </p:nvSpPr>
        <p:spPr/>
        <p:txBody>
          <a:bodyPr>
            <a:normAutofit/>
          </a:bodyPr>
          <a:lstStyle/>
          <a:p>
            <a:pPr algn="ctr"/>
            <a:r>
              <a:rPr lang="en-US" dirty="0" smtClean="0">
                <a:solidFill>
                  <a:schemeClr val="tx1"/>
                </a:solidFill>
              </a:rPr>
              <a:t>Presentation by: </a:t>
            </a:r>
            <a:r>
              <a:rPr lang="en-US" dirty="0" err="1" smtClean="0">
                <a:solidFill>
                  <a:schemeClr val="tx1"/>
                </a:solidFill>
              </a:rPr>
              <a:t>Hamza</a:t>
            </a:r>
            <a:r>
              <a:rPr lang="en-US" dirty="0" smtClean="0">
                <a:solidFill>
                  <a:schemeClr val="tx1"/>
                </a:solidFill>
              </a:rPr>
              <a:t> Khalid and </a:t>
            </a:r>
            <a:r>
              <a:rPr lang="en-US" dirty="0" err="1" smtClean="0">
                <a:solidFill>
                  <a:schemeClr val="tx1"/>
                </a:solidFill>
              </a:rPr>
              <a:t>Shahrukh</a:t>
            </a:r>
            <a:r>
              <a:rPr lang="en-US" dirty="0" smtClean="0">
                <a:solidFill>
                  <a:schemeClr val="tx1"/>
                </a:solidFill>
              </a:rPr>
              <a:t> </a:t>
            </a:r>
            <a:r>
              <a:rPr lang="en-US" dirty="0" err="1" smtClean="0">
                <a:solidFill>
                  <a:schemeClr val="tx1"/>
                </a:solidFill>
              </a:rPr>
              <a:t>Adil</a:t>
            </a:r>
            <a:r>
              <a:rPr lang="en-US" dirty="0" smtClean="0">
                <a:solidFill>
                  <a:schemeClr val="tx1"/>
                </a:solidFill>
              </a:rPr>
              <a:t> </a:t>
            </a:r>
            <a:endParaRPr lang="en-US" dirty="0">
              <a:solidFill>
                <a:schemeClr val="tx1"/>
              </a:solidFill>
            </a:endParaRPr>
          </a:p>
        </p:txBody>
      </p:sp>
      <p:pic>
        <p:nvPicPr>
          <p:cNvPr id="20484" name="Picture 4" descr="http://www.chitraltimes.com/images/bss_logo.jpg"/>
          <p:cNvPicPr>
            <a:picLocks noChangeAspect="1" noChangeArrowheads="1"/>
          </p:cNvPicPr>
          <p:nvPr/>
        </p:nvPicPr>
        <p:blipFill>
          <a:blip r:embed="rId4" cstate="print"/>
          <a:srcRect/>
          <a:stretch>
            <a:fillRect/>
          </a:stretch>
        </p:blipFill>
        <p:spPr bwMode="auto">
          <a:xfrm>
            <a:off x="0" y="0"/>
            <a:ext cx="1247775" cy="1228726"/>
          </a:xfrm>
          <a:prstGeom prst="rect">
            <a:avLst/>
          </a:prstGeom>
          <a:noFill/>
        </p:spPr>
      </p:pic>
    </p:spTree>
  </p:cSld>
  <p:clrMapOvr>
    <a:masterClrMapping/>
  </p:clrMapOvr>
  <p:transition spd="slow">
    <p:dissolve/>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0000.jpg"/>
          <p:cNvPicPr>
            <a:picLocks noChangeAspect="1"/>
          </p:cNvPicPr>
          <p:nvPr/>
        </p:nvPicPr>
        <p:blipFill>
          <a:blip r:embed="rId2" cstate="print"/>
          <a:stretch>
            <a:fillRect/>
          </a:stretch>
        </p:blipFill>
        <p:spPr>
          <a:xfrm>
            <a:off x="0" y="0"/>
            <a:ext cx="9182100" cy="6581775"/>
          </a:xfrm>
          <a:prstGeom prst="roundRect">
            <a:avLst>
              <a:gd name="adj" fmla="val 692"/>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lstStyle/>
          <a:p>
            <a:r>
              <a:rPr lang="en-US" dirty="0" smtClean="0">
                <a:solidFill>
                  <a:schemeClr val="bg1"/>
                </a:solidFill>
              </a:rPr>
              <a:t>The </a:t>
            </a:r>
            <a:r>
              <a:rPr lang="en-US" dirty="0" err="1" smtClean="0">
                <a:solidFill>
                  <a:schemeClr val="bg1"/>
                </a:solidFill>
              </a:rPr>
              <a:t>Hawkes</a:t>
            </a:r>
            <a:r>
              <a:rPr lang="en-US" dirty="0" smtClean="0">
                <a:solidFill>
                  <a:schemeClr val="bg1"/>
                </a:solidFill>
              </a:rPr>
              <a:t> bay </a:t>
            </a:r>
            <a:r>
              <a:rPr lang="en-US" dirty="0" smtClean="0">
                <a:solidFill>
                  <a:schemeClr val="bg1"/>
                </a:solidFill>
              </a:rPr>
              <a:t>Beach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Karachi is a beaching heaven. With its shiny sunny beaches, Karachi is one of the most popular beach cities in the world. The relatively mild climate and the sunny days makes the experience much more amazing.</a:t>
            </a:r>
          </a:p>
          <a:p>
            <a:pPr>
              <a:buNone/>
            </a:pPr>
            <a:endParaRPr lang="en-US" dirty="0"/>
          </a:p>
        </p:txBody>
      </p:sp>
      <p:pic>
        <p:nvPicPr>
          <p:cNvPr id="19458" name="Picture 2" descr="http://www.chitraltimes.com/images/bss_logo.jpg"/>
          <p:cNvPicPr>
            <a:picLocks noChangeAspect="1" noChangeArrowheads="1"/>
          </p:cNvPicPr>
          <p:nvPr/>
        </p:nvPicPr>
        <p:blipFill>
          <a:blip r:embed="rId3" cstate="print"/>
          <a:srcRect/>
          <a:stretch>
            <a:fillRect/>
          </a:stretch>
        </p:blipFill>
        <p:spPr bwMode="auto">
          <a:xfrm>
            <a:off x="0" y="0"/>
            <a:ext cx="1247775" cy="1228726"/>
          </a:xfrm>
          <a:prstGeom prst="rect">
            <a:avLst/>
          </a:prstGeom>
          <a:noFill/>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uaid's Mausoleum"/>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dirty="0" smtClean="0">
                <a:solidFill>
                  <a:schemeClr val="bg1"/>
                </a:solidFill>
              </a:rPr>
              <a:t>Quaid-e-</a:t>
            </a:r>
            <a:r>
              <a:rPr lang="en-US" dirty="0" err="1" smtClean="0">
                <a:solidFill>
                  <a:schemeClr val="bg1"/>
                </a:solidFill>
              </a:rPr>
              <a:t>Azam’s</a:t>
            </a:r>
            <a:r>
              <a:rPr lang="en-US" dirty="0" smtClean="0">
                <a:solidFill>
                  <a:schemeClr val="bg1"/>
                </a:solidFill>
              </a:rPr>
              <a:t> Mausoleum</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One of the most important landmarks in the city of Karachi is the Mausoleum of the Quaid e Azam (the Great Leader) Muhammad Ali Jinnah. The city is also the birth place of the Nation's founder whose splendid white marbled mausoleum towers the skies of </a:t>
            </a:r>
            <a:r>
              <a:rPr lang="en-US" dirty="0" smtClean="0"/>
              <a:t>Karachi</a:t>
            </a:r>
            <a:endParaRPr lang="en-US" dirty="0" smtClean="0"/>
          </a:p>
        </p:txBody>
      </p:sp>
      <p:pic>
        <p:nvPicPr>
          <p:cNvPr id="18434" name="Picture 2" descr="http://www.chitraltimes.com/images/bss_logo.jpg"/>
          <p:cNvPicPr>
            <a:picLocks noChangeAspect="1" noChangeArrowheads="1"/>
          </p:cNvPicPr>
          <p:nvPr/>
        </p:nvPicPr>
        <p:blipFill>
          <a:blip r:embed="rId3" cstate="print"/>
          <a:srcRect/>
          <a:stretch>
            <a:fillRect/>
          </a:stretch>
        </p:blipFill>
        <p:spPr bwMode="auto">
          <a:xfrm>
            <a:off x="1" y="0"/>
            <a:ext cx="990599" cy="1228726"/>
          </a:xfrm>
          <a:prstGeom prst="rect">
            <a:avLst/>
          </a:prstGeo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0000.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rPr>
              <a:t>Paradise </a:t>
            </a:r>
            <a:r>
              <a:rPr lang="en-US" dirty="0" smtClean="0">
                <a:solidFill>
                  <a:schemeClr val="bg1"/>
                </a:solidFill>
              </a:rPr>
              <a:t>Point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The Paradise Point attracts visitors with its rock promontory and a natural rock arch. Discover underwater world with scuba diving. To boil it all up, you can't resist the charm of these beaches if you're a coastal vulture.</a:t>
            </a:r>
          </a:p>
          <a:p>
            <a:pPr>
              <a:buNone/>
            </a:pPr>
            <a:endParaRPr lang="en-US" dirty="0"/>
          </a:p>
        </p:txBody>
      </p:sp>
      <p:pic>
        <p:nvPicPr>
          <p:cNvPr id="17410" name="Picture 2" descr="http://www.chitraltimes.com/images/bss_logo.jpg"/>
          <p:cNvPicPr>
            <a:picLocks noChangeAspect="1" noChangeArrowheads="1"/>
          </p:cNvPicPr>
          <p:nvPr/>
        </p:nvPicPr>
        <p:blipFill>
          <a:blip r:embed="rId3" cstate="print"/>
          <a:srcRect/>
          <a:stretch>
            <a:fillRect/>
          </a:stretch>
        </p:blipFill>
        <p:spPr bwMode="auto">
          <a:xfrm>
            <a:off x="1" y="0"/>
            <a:ext cx="1066800" cy="122872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mpress Market"/>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dirty="0" smtClean="0">
                <a:solidFill>
                  <a:schemeClr val="bg1"/>
                </a:solidFill>
              </a:rPr>
              <a:t>Empress Market </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400" b="1" dirty="0" smtClean="0"/>
              <a:t>The market traces its origins to the British Raj era, when it was first constructed. Today, it is amongst the most popular and busy places for shopping in Karachi and reflects as one of the few historical spots of the city. Commodities sold in the Empress Market range from condiments, fruit, vegetables and meat to stationary material, textiles and pet shops.</a:t>
            </a:r>
          </a:p>
          <a:p>
            <a:pPr>
              <a:buNone/>
            </a:pPr>
            <a:endParaRPr lang="en-US" sz="2400" b="1" dirty="0"/>
          </a:p>
        </p:txBody>
      </p:sp>
      <p:pic>
        <p:nvPicPr>
          <p:cNvPr id="16386" name="Picture 2" descr="http://www.chitraltimes.com/images/bss_logo.jpg"/>
          <p:cNvPicPr>
            <a:picLocks noChangeAspect="1" noChangeArrowheads="1"/>
          </p:cNvPicPr>
          <p:nvPr/>
        </p:nvPicPr>
        <p:blipFill>
          <a:blip r:embed="rId3" cstate="print"/>
          <a:srcRect/>
          <a:stretch>
            <a:fillRect/>
          </a:stretch>
        </p:blipFill>
        <p:spPr bwMode="auto">
          <a:xfrm>
            <a:off x="1" y="0"/>
            <a:ext cx="1066800" cy="122872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oo.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dirty="0" smtClean="0">
                <a:solidFill>
                  <a:schemeClr val="bg1"/>
                </a:solidFill>
              </a:rPr>
              <a:t>Mohatta Palace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b="1" dirty="0" smtClean="0">
                <a:solidFill>
                  <a:schemeClr val="bg1"/>
                </a:solidFill>
              </a:rPr>
              <a:t>The architect of the palace was Agha Ahmed Hussain. However, Mohatta could enjoy this building for only about two decades before the independence, after which he left Karachi for India. He built the Palace in the tradition of stone palaces in Rajasthan, using pink Jodhpur</a:t>
            </a:r>
            <a:r>
              <a:rPr lang="en-US" sz="2800" b="1" dirty="0">
                <a:solidFill>
                  <a:schemeClr val="bg1"/>
                </a:solidFill>
              </a:rPr>
              <a:t> </a:t>
            </a:r>
            <a:r>
              <a:rPr lang="en-US" sz="2800" b="1" dirty="0" smtClean="0">
                <a:solidFill>
                  <a:schemeClr val="bg1"/>
                </a:solidFill>
              </a:rPr>
              <a:t>stone in combination with the local yellow stone from Gizri.</a:t>
            </a:r>
          </a:p>
          <a:p>
            <a:pPr>
              <a:buNone/>
            </a:pPr>
            <a:endParaRPr lang="en-US" sz="2800" b="1" dirty="0" smtClean="0">
              <a:solidFill>
                <a:schemeClr val="bg1"/>
              </a:solidFill>
            </a:endParaRPr>
          </a:p>
          <a:p>
            <a:endParaRPr lang="en-US" sz="2800" dirty="0"/>
          </a:p>
        </p:txBody>
      </p:sp>
      <p:pic>
        <p:nvPicPr>
          <p:cNvPr id="15362" name="Picture 2" descr="http://www.chitraltimes.com/images/bss_logo.jpg"/>
          <p:cNvPicPr>
            <a:picLocks noChangeAspect="1" noChangeArrowheads="1"/>
          </p:cNvPicPr>
          <p:nvPr/>
        </p:nvPicPr>
        <p:blipFill>
          <a:blip r:embed="rId3" cstate="print"/>
          <a:srcRect/>
          <a:stretch>
            <a:fillRect/>
          </a:stretch>
        </p:blipFill>
        <p:spPr bwMode="auto">
          <a:xfrm>
            <a:off x="1" y="0"/>
            <a:ext cx="1066800" cy="1228726"/>
          </a:xfrm>
          <a:prstGeom prst="rect">
            <a:avLst/>
          </a:prstGeom>
          <a:noFill/>
        </p:spPr>
      </p:pic>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829751">
            <a:off x="205048" y="2485772"/>
            <a:ext cx="8229600" cy="1143000"/>
          </a:xfrm>
        </p:spPr>
        <p:txBody>
          <a:bodyPr>
            <a:noAutofit/>
          </a:bodyPr>
          <a:lstStyle/>
          <a:p>
            <a:r>
              <a:rPr lang="en-US" sz="8800" dirty="0" smtClean="0"/>
              <a:t>THANK YOU!!!!</a:t>
            </a:r>
            <a:endParaRPr lang="en-US" sz="8800" dirty="0"/>
          </a:p>
        </p:txBody>
      </p:sp>
      <p:pic>
        <p:nvPicPr>
          <p:cNvPr id="13314" name="Picture 2" descr="http://www.chitraltimes.com/images/bss_logo.jpg"/>
          <p:cNvPicPr>
            <a:picLocks noChangeAspect="1" noChangeArrowheads="1"/>
          </p:cNvPicPr>
          <p:nvPr/>
        </p:nvPicPr>
        <p:blipFill>
          <a:blip r:embed="rId3" cstate="print"/>
          <a:srcRect/>
          <a:stretch>
            <a:fillRect/>
          </a:stretch>
        </p:blipFill>
        <p:spPr bwMode="auto">
          <a:xfrm>
            <a:off x="0" y="0"/>
            <a:ext cx="1247775" cy="1228726"/>
          </a:xfrm>
          <a:prstGeom prst="rect">
            <a:avLst/>
          </a:prstGeom>
          <a:noFill/>
        </p:spPr>
      </p:pic>
    </p:spTree>
  </p:cSld>
  <p:clrMapOvr>
    <a:masterClrMapping/>
  </p:clrMapOvr>
  <p:transition spd="slow">
    <p:dissolve/>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103</TotalTime>
  <Words>288</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Tourist Attractions In Karachi </vt:lpstr>
      <vt:lpstr>The Hawkes bay Beach </vt:lpstr>
      <vt:lpstr>Quaid-e-Azam’s Mausoleum</vt:lpstr>
      <vt:lpstr>Paradise Point </vt:lpstr>
      <vt:lpstr>Empress Market </vt:lpstr>
      <vt:lpstr>Mohatta Palace</vt:lpstr>
      <vt:lpstr>THANK YOU!!!!</vt:lpstr>
    </vt:vector>
  </TitlesOfParts>
  <Company>BSS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Tourist Attractions In Karachi </dc:title>
  <dc:creator>Seema</dc:creator>
  <cp:lastModifiedBy>Shaista Khurshid</cp:lastModifiedBy>
  <cp:revision>12</cp:revision>
  <dcterms:created xsi:type="dcterms:W3CDTF">2014-03-24T15:05:38Z</dcterms:created>
  <dcterms:modified xsi:type="dcterms:W3CDTF">2014-04-02T18:35:36Z</dcterms:modified>
</cp:coreProperties>
</file>